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44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1186</Words>
  <Application>Microsoft Office PowerPoint</Application>
  <PresentationFormat>와이드스크린</PresentationFormat>
  <Paragraphs>297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356</cp:revision>
  <dcterms:created xsi:type="dcterms:W3CDTF">2018-03-06T08:13:05Z</dcterms:created>
  <dcterms:modified xsi:type="dcterms:W3CDTF">2023-05-06T09:04:36Z</dcterms:modified>
</cp:coreProperties>
</file>